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Clean-up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940230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5332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505531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4DC37-1BB9-1F44-917A-4072357D2F6C}"/>
              </a:ext>
            </a:extLst>
          </p:cNvPr>
          <p:cNvSpPr txBox="1"/>
          <p:nvPr/>
        </p:nvSpPr>
        <p:spPr>
          <a:xfrm>
            <a:off x="7244686" y="6146095"/>
            <a:ext cx="3130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Reagents trough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700556" y="477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700556" y="449928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423280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97480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2339159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3708315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B51F1EE-B6AB-564F-A0FB-C17AF820D11C}"/>
              </a:ext>
            </a:extLst>
          </p:cNvPr>
          <p:cNvSpPr txBox="1"/>
          <p:nvPr/>
        </p:nvSpPr>
        <p:spPr>
          <a:xfrm>
            <a:off x="1578429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B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5784E4D-64DA-7644-B0CB-F21765E15B84}"/>
              </a:ext>
            </a:extLst>
          </p:cNvPr>
          <p:cNvSpPr txBox="1"/>
          <p:nvPr/>
        </p:nvSpPr>
        <p:spPr>
          <a:xfrm>
            <a:off x="3057246" y="553838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3829902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7943</TotalTime>
  <Words>109</Words>
  <Application>Microsoft Macintosh PowerPoint</Application>
  <PresentationFormat>Widescreen</PresentationFormat>
  <Paragraphs>41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39</cp:revision>
  <dcterms:created xsi:type="dcterms:W3CDTF">2020-03-24T11:24:38Z</dcterms:created>
  <dcterms:modified xsi:type="dcterms:W3CDTF">2020-04-06T20:40:01Z</dcterms:modified>
</cp:coreProperties>
</file>

<file path=docProps/thumbnail.jpeg>
</file>